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8.4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Perform the operation.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+15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+36</m:t>
                        </m:r>
                      </m:num>
                      <m:den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−144</m:t>
                        </m:r>
                      </m:den>
                    </m:f>
                  </m:oMath>
                </a14:m>
                <a:endParaRPr lang="en-US" sz="40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5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−6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+9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⋅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+4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−21</m:t>
                        </m:r>
                      </m:num>
                      <m:den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+7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sz="40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d>
                          <m: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4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4000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+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−3</m:t>
                        </m:r>
                      </m:den>
                    </m:f>
                    <m:r>
                      <a:rPr lang="en-US" sz="4000" b="0" i="1" smtClean="0">
                        <a:latin typeface="Cambria Math"/>
                      </a:rPr>
                      <m:t>÷(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+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+1)</m:t>
                    </m:r>
                  </m:oMath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2333" t="-2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8.4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400" b="0" i="1" smtClean="0">
                            <a:latin typeface="Cambria Math"/>
                          </a:rPr>
                          <m:t>+3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−12</m:t>
                        </m:r>
                      </m:den>
                    </m:f>
                  </m:oMath>
                </a14:m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400" b="0" i="1" smtClean="0">
                            <a:latin typeface="Cambria Math"/>
                          </a:rPr>
                          <m:t>−3</m:t>
                        </m:r>
                      </m:den>
                    </m:f>
                  </m:oMath>
                </a14:m>
                <a:endParaRPr lang="en-US" sz="44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2</m:t>
                        </m:r>
                        <m:r>
                          <a:rPr lang="en-US" sz="4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400" b="0" i="1" smtClean="0">
                            <a:latin typeface="Cambria Math"/>
                          </a:rPr>
                          <m:t>+3</m:t>
                        </m:r>
                      </m:den>
                    </m:f>
                  </m:oMath>
                </a14:m>
                <a:endParaRPr lang="en-US" sz="4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</TotalTime>
  <Words>209</Words>
  <Application>Microsoft Office PowerPoint</Application>
  <PresentationFormat>On-screen Show (4:3)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8.4 Quiz</vt:lpstr>
      <vt:lpstr>8.4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70</cp:revision>
  <dcterms:created xsi:type="dcterms:W3CDTF">2010-08-17T17:31:29Z</dcterms:created>
  <dcterms:modified xsi:type="dcterms:W3CDTF">2012-01-31T17:50:00Z</dcterms:modified>
</cp:coreProperties>
</file>